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6"/>
  </p:notesMasterIdLst>
  <p:sldIdLst>
    <p:sldId id="256" r:id="rId2"/>
    <p:sldId id="403" r:id="rId3"/>
    <p:sldId id="336" r:id="rId4"/>
    <p:sldId id="275" r:id="rId5"/>
    <p:sldId id="470" r:id="rId6"/>
    <p:sldId id="439" r:id="rId7"/>
    <p:sldId id="440" r:id="rId8"/>
    <p:sldId id="257" r:id="rId9"/>
    <p:sldId id="276" r:id="rId10"/>
    <p:sldId id="310" r:id="rId11"/>
    <p:sldId id="443" r:id="rId12"/>
    <p:sldId id="442" r:id="rId13"/>
    <p:sldId id="479" r:id="rId14"/>
    <p:sldId id="260" r:id="rId15"/>
    <p:sldId id="261" r:id="rId16"/>
    <p:sldId id="466" r:id="rId17"/>
    <p:sldId id="262" r:id="rId18"/>
    <p:sldId id="472" r:id="rId19"/>
    <p:sldId id="473" r:id="rId20"/>
    <p:sldId id="474" r:id="rId21"/>
    <p:sldId id="467" r:id="rId22"/>
    <p:sldId id="475" r:id="rId23"/>
    <p:sldId id="459" r:id="rId24"/>
    <p:sldId id="476" r:id="rId25"/>
    <p:sldId id="477" r:id="rId26"/>
    <p:sldId id="478" r:id="rId27"/>
    <p:sldId id="454" r:id="rId28"/>
    <p:sldId id="311" r:id="rId29"/>
    <p:sldId id="390" r:id="rId30"/>
    <p:sldId id="468" r:id="rId31"/>
    <p:sldId id="441" r:id="rId32"/>
    <p:sldId id="455" r:id="rId33"/>
    <p:sldId id="481" r:id="rId34"/>
    <p:sldId id="4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7"/>
    <p:restoredTop sz="79028" autoAdjust="0"/>
  </p:normalViewPr>
  <p:slideViewPr>
    <p:cSldViewPr snapToGrid="0" snapToObjects="1">
      <p:cViewPr varScale="1">
        <p:scale>
          <a:sx n="102" d="100"/>
          <a:sy n="102" d="100"/>
        </p:scale>
        <p:origin x="1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5111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23</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4</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8</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7/12/20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7/12/20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7/12/20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7/12/20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7/12/20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7/12/20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7/12/20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7/12/20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7/12/20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7/12/20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7/12/20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7/12/20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7/12/20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7/12/20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7/12/20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7/12/20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Session 2</a:t>
            </a:r>
            <a:endParaRPr lang="en-US" sz="2800" b="1" dirty="0"/>
          </a:p>
          <a:p>
            <a:r>
              <a:rPr lang="en-US" sz="2800" b="1" dirty="0"/>
              <a:t>Patrick Mathias</a:t>
            </a:r>
            <a:endParaRPr lang="en-US" sz="2000" b="1" dirty="0"/>
          </a:p>
          <a:p>
            <a:r>
              <a:rPr lang="en-US" sz="2400" dirty="0"/>
              <a:t>July 16,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10</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16</a:t>
            </a:fld>
            <a:endParaRPr lang="en-US"/>
          </a:p>
        </p:txBody>
      </p:sp>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17</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18</a:t>
            </a:fld>
            <a:endParaRPr lang="en-US"/>
          </a:p>
        </p:txBody>
      </p:sp>
    </p:spTree>
    <p:extLst>
      <p:ext uri="{BB962C8B-B14F-4D97-AF65-F5344CB8AC3E}">
        <p14:creationId xmlns:p14="http://schemas.microsoft.com/office/powerpoint/2010/main" val="327877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p:txBody>
          <a:bodyPr/>
          <a:lstStyle/>
          <a:p>
            <a:fld id="{FBFEA71B-C421-F54F-A3C7-C1F2690B2CD4}" type="slidenum">
              <a:rPr lang="en-US" smtClean="0"/>
              <a:t>19</a:t>
            </a:fld>
            <a:endParaRPr lang="en-US"/>
          </a:p>
        </p:txBody>
      </p:sp>
    </p:spTree>
    <p:extLst>
      <p:ext uri="{BB962C8B-B14F-4D97-AF65-F5344CB8AC3E}">
        <p14:creationId xmlns:p14="http://schemas.microsoft.com/office/powerpoint/2010/main" val="301837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312736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59684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305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74398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399855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989816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151323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26</a:t>
            </a:fld>
            <a:endParaRPr lang="en-US"/>
          </a:p>
        </p:txBody>
      </p:sp>
    </p:spTree>
    <p:extLst>
      <p:ext uri="{BB962C8B-B14F-4D97-AF65-F5344CB8AC3E}">
        <p14:creationId xmlns:p14="http://schemas.microsoft.com/office/powerpoint/2010/main" val="2932546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28</a:t>
            </a:fld>
            <a:endParaRPr lang="en-US"/>
          </a:p>
        </p:txBody>
      </p:sp>
    </p:spTree>
    <p:extLst>
      <p:ext uri="{BB962C8B-B14F-4D97-AF65-F5344CB8AC3E}">
        <p14:creationId xmlns:p14="http://schemas.microsoft.com/office/powerpoint/2010/main" val="251418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1211514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2806467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111129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2253571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34</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358478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5</a:t>
            </a:fld>
            <a:endParaRPr lang="en-US"/>
          </a:p>
        </p:txBody>
      </p:sp>
    </p:spTree>
    <p:extLst>
      <p:ext uri="{BB962C8B-B14F-4D97-AF65-F5344CB8AC3E}">
        <p14:creationId xmlns:p14="http://schemas.microsoft.com/office/powerpoint/2010/main" val="117036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
        <p:nvSpPr>
          <p:cNvPr id="4" name="Slide Number Placeholder 3">
            <a:extLst>
              <a:ext uri="{FF2B5EF4-FFF2-40B4-BE49-F238E27FC236}">
                <a16:creationId xmlns:a16="http://schemas.microsoft.com/office/drawing/2014/main" id="{D03BD344-E614-F44C-98AF-DB87329EBC8D}"/>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4537</TotalTime>
  <Words>1830</Words>
  <Application>Microsoft Macintosh PowerPoint</Application>
  <PresentationFormat>Widescreen</PresentationFormat>
  <Paragraphs>259</Paragraphs>
  <Slides>34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38</cp:revision>
  <cp:lastPrinted>2019-04-19T05:58:35Z</cp:lastPrinted>
  <dcterms:created xsi:type="dcterms:W3CDTF">2019-04-18T16:34:04Z</dcterms:created>
  <dcterms:modified xsi:type="dcterms:W3CDTF">2020-07-13T05:34:17Z</dcterms:modified>
</cp:coreProperties>
</file>